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39" r:id="rId2"/>
    <p:sldId id="440" r:id="rId3"/>
    <p:sldId id="436" r:id="rId4"/>
    <p:sldId id="437" r:id="rId5"/>
    <p:sldId id="438" r:id="rId6"/>
    <p:sldId id="448" r:id="rId7"/>
    <p:sldId id="449" r:id="rId8"/>
    <p:sldId id="450" r:id="rId9"/>
    <p:sldId id="451" r:id="rId10"/>
    <p:sldId id="441" r:id="rId11"/>
    <p:sldId id="442" r:id="rId12"/>
    <p:sldId id="443" r:id="rId13"/>
    <p:sldId id="444" r:id="rId14"/>
    <p:sldId id="446" r:id="rId15"/>
    <p:sldId id="44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66"/>
    <a:srgbClr val="0099FF"/>
    <a:srgbClr val="FF66CC"/>
    <a:srgbClr val="000000"/>
    <a:srgbClr val="08025A"/>
    <a:srgbClr val="FFFF00"/>
    <a:srgbClr val="0033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574" autoAdjust="0"/>
    <p:restoredTop sz="94660"/>
  </p:normalViewPr>
  <p:slideViewPr>
    <p:cSldViewPr>
      <p:cViewPr varScale="1">
        <p:scale>
          <a:sx n="82" d="100"/>
          <a:sy n="82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76B3B-D3B0-4A1E-8CE5-534BA074112D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A3AF9-E1AB-49CD-897D-AB20050F99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2BCF9A-645C-4A34-BC9C-1F291578BFF0}" type="datetimeFigureOut">
              <a:rPr lang="en-US" smtClean="0"/>
              <a:pPr/>
              <a:t>12/2/2013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E74DB1-539D-470D-B9AF-818AFAE656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4\1.wma" TargetMode="Externa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4\LESSION%2014\2.wma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Bitmap in Malayalam Cover 4,5,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0837" y="1"/>
            <a:ext cx="4304303" cy="4454162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Pohsâ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oÀ¨mepIÄ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]mXbnÂþ4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71538" y="3143248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38452" y="1066800"/>
            <a:ext cx="57912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alnasbmS´na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hn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[n\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mfnÂ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IÀ¯mth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\obWbpt¼mÄ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IcpWsbmsSs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¶ 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ndp¯Wta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Ãhscm¯p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hew`mtK</a:t>
            </a:r>
            <a:endParaRPr lang="en-US" sz="2800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2860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hnip-²o-I-cn-¡p-¶-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iàn</a:t>
            </a:r>
            <a:r>
              <a:rPr lang="en-US" sz="3000" b="1" dirty="0">
                <a:latin typeface="ML-Aathira" pitchFamily="82" charset="0"/>
              </a:rPr>
              <a:t>-s¸-Sp-¯p-¶-</a:t>
            </a:r>
            <a:r>
              <a:rPr lang="en-US" sz="3000" b="1" dirty="0" err="1">
                <a:latin typeface="ML-Aathira" pitchFamily="82" charset="0"/>
              </a:rPr>
              <a:t>Xn</a:t>
            </a:r>
            <a:r>
              <a:rPr lang="en-US" sz="3000" b="1" dirty="0">
                <a:latin typeface="ML-Aathira" pitchFamily="82" charset="0"/>
              </a:rPr>
              <a:t>\pw </a:t>
            </a:r>
            <a:r>
              <a:rPr lang="en-US" sz="3000" b="1" dirty="0" err="1">
                <a:latin typeface="ML-Aathira" pitchFamily="82" charset="0"/>
              </a:rPr>
              <a:t>th­n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k`-bn-eqsS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hnhn</a:t>
            </a:r>
            <a:r>
              <a:rPr lang="en-US" sz="3000" b="1" dirty="0">
                <a:latin typeface="ML-Aathira" pitchFamily="82" charset="0"/>
              </a:rPr>
              <a:t>[ </a:t>
            </a:r>
            <a:r>
              <a:rPr lang="en-US" sz="3000" b="1" dirty="0" err="1">
                <a:latin typeface="ML-Aathira" pitchFamily="82" charset="0"/>
              </a:rPr>
              <a:t>IqZm-im</a:t>
            </a:r>
            <a:r>
              <a:rPr lang="en-US" sz="3000" b="1" dirty="0">
                <a:latin typeface="ML-Aathira" pitchFamily="82" charset="0"/>
              </a:rPr>
              <a:t>-\p-I-c-W-§Ä 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Cutimtb</a:t>
            </a:r>
            <a:r>
              <a:rPr lang="en-US" sz="3000" b="1" dirty="0">
                <a:latin typeface="ML-Aathira" pitchFamily="82" charset="0"/>
              </a:rPr>
              <a:t>, Ah-</a:t>
            </a:r>
            <a:r>
              <a:rPr lang="en-US" sz="3000" b="1" dirty="0" err="1">
                <a:latin typeface="ML-Aathira" pitchFamily="82" charset="0"/>
              </a:rPr>
              <a:t>bnÂ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hnizm</a:t>
            </a:r>
            <a:r>
              <a:rPr lang="en-US" sz="3000" b="1" dirty="0">
                <a:latin typeface="ML-Aathira" pitchFamily="82" charset="0"/>
              </a:rPr>
              <a:t>-k-</a:t>
            </a:r>
            <a:r>
              <a:rPr lang="en-US" sz="3000" b="1" dirty="0" err="1">
                <a:latin typeface="ML-Aathira" pitchFamily="82" charset="0"/>
              </a:rPr>
              <a:t>t¯msS</a:t>
            </a:r>
            <a:r>
              <a:rPr lang="en-US" sz="3000" b="1" dirty="0">
                <a:latin typeface="ML-Aathira" pitchFamily="82" charset="0"/>
              </a:rPr>
              <a:t> ]¦p-</a:t>
            </a:r>
            <a:r>
              <a:rPr lang="en-US" sz="3000" b="1" dirty="0" err="1">
                <a:latin typeface="ML-Aathira" pitchFamily="82" charset="0"/>
              </a:rPr>
              <a:t>tNÀ¶v</a:t>
            </a:r>
            <a:r>
              <a:rPr lang="en-US" sz="3000" b="1" dirty="0">
                <a:latin typeface="ML-Aathira" pitchFamily="82" charset="0"/>
              </a:rPr>
              <a:t> [\y-cm-Ip-hm³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A\p-{K-</a:t>
            </a:r>
            <a:r>
              <a:rPr lang="en-US" sz="3000" b="1" dirty="0" err="1">
                <a:latin typeface="ML-Aathira" pitchFamily="82" charset="0"/>
              </a:rPr>
              <a:t>ln</a:t>
            </a:r>
            <a:r>
              <a:rPr lang="en-US" sz="3000" b="1" dirty="0">
                <a:latin typeface="ML-Aathira" pitchFamily="82" charset="0"/>
              </a:rPr>
              <a:t>-¡-</a:t>
            </a:r>
            <a:r>
              <a:rPr lang="en-US" sz="3000" b="1" dirty="0" err="1">
                <a:latin typeface="ML-Aathira" pitchFamily="82" charset="0"/>
              </a:rPr>
              <a:t>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`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àn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qÀÆw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(tbml.2:13þ25)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71538" y="1785926"/>
            <a:ext cx="707236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HmÀ½n¡m³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lvl="0" algn="ctr">
              <a:spcBef>
                <a:spcPct val="20000"/>
              </a:spcBef>
              <a:buFont typeface="ML-Gopika"/>
              <a:buChar char=" "/>
              <a:defRPr/>
            </a:pPr>
            <a:r>
              <a:rPr lang="en-US" sz="3000" b="1" dirty="0" err="1">
                <a:latin typeface="ML-Aathira" pitchFamily="82" charset="0"/>
              </a:rPr>
              <a:t>Fsâ</a:t>
            </a:r>
            <a:r>
              <a:rPr lang="en-US" sz="3000" b="1" dirty="0">
                <a:latin typeface="ML-Aathira" pitchFamily="82" charset="0"/>
              </a:rPr>
              <a:t> ]</a:t>
            </a:r>
            <a:r>
              <a:rPr lang="en-US" sz="3000" b="1" dirty="0" err="1">
                <a:latin typeface="ML-Aathira" pitchFamily="82" charset="0"/>
              </a:rPr>
              <a:t>nXm-hnsâ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Bebw</a:t>
            </a:r>
            <a:endParaRPr lang="en-US" sz="3000" b="1" dirty="0">
              <a:latin typeface="ML-Aathira" pitchFamily="82" charset="0"/>
            </a:endParaRPr>
          </a:p>
          <a:p>
            <a:pPr lvl="0" algn="ctr">
              <a:spcBef>
                <a:spcPct val="20000"/>
              </a:spcBef>
              <a:buFont typeface="ML-Gopika"/>
              <a:buChar char=" "/>
              <a:defRPr/>
            </a:pP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n§Ä</a:t>
            </a:r>
            <a:r>
              <a:rPr lang="en-US" sz="3000" b="1" dirty="0">
                <a:latin typeface="ML-Aathira" pitchFamily="82" charset="0"/>
              </a:rPr>
              <a:t> I¨-h-S-Ø-e-am-¡-</a:t>
            </a:r>
            <a:r>
              <a:rPr lang="en-US" sz="3000" b="1" dirty="0" err="1">
                <a:latin typeface="ML-Aathira" pitchFamily="82" charset="0"/>
              </a:rPr>
              <a:t>cpXv</a:t>
            </a:r>
            <a:r>
              <a:rPr lang="en-US" sz="3000" b="1" dirty="0">
                <a:latin typeface="ML-Aathira" pitchFamily="82" charset="0"/>
              </a:rPr>
              <a:t> </a:t>
            </a:r>
          </a:p>
          <a:p>
            <a:pPr lvl="0" algn="ctr">
              <a:spcBef>
                <a:spcPct val="20000"/>
              </a:spcBef>
              <a:buFont typeface="ML-Gopika"/>
              <a:buChar char=" "/>
              <a:defRPr/>
            </a:pPr>
            <a:r>
              <a:rPr lang="en-US" sz="3000" dirty="0">
                <a:latin typeface="ML-Aathira" pitchFamily="82" charset="0"/>
              </a:rPr>
              <a:t>(</a:t>
            </a:r>
            <a:r>
              <a:rPr lang="en-US" sz="3000" dirty="0" err="1">
                <a:latin typeface="ML-Aathira" pitchFamily="82" charset="0"/>
              </a:rPr>
              <a:t>tbml</a:t>
            </a:r>
            <a:r>
              <a:rPr lang="en-US" sz="3000" dirty="0">
                <a:latin typeface="ML-Aathira" pitchFamily="82" charset="0"/>
              </a:rPr>
              <a:t>. 2:16).</a:t>
            </a:r>
          </a:p>
          <a:p>
            <a:endParaRPr lang="en-US" sz="3200" dirty="0"/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214414" y="3500438"/>
            <a:ext cx="304800" cy="304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8200" y="0"/>
            <a:ext cx="83058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14612" y="714356"/>
            <a:ext cx="642942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BSmw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latin typeface="ML-Aathira" pitchFamily="82" charset="0"/>
              </a:rPr>
              <a:t>ssZh¯n</a:t>
            </a:r>
            <a:r>
              <a:rPr lang="en-US" sz="2800" dirty="0">
                <a:latin typeface="ML-Aathira" pitchFamily="82" charset="0"/>
              </a:rPr>
              <a:t>\À¸nXcmbnSphm³</a:t>
            </a:r>
          </a:p>
          <a:p>
            <a:r>
              <a:rPr lang="en-US" sz="2800" dirty="0" err="1">
                <a:latin typeface="ML-Aathira" pitchFamily="82" charset="0"/>
              </a:rPr>
              <a:t>ssZhcmPy</a:t>
            </a:r>
            <a:r>
              <a:rPr lang="en-US" sz="2800" dirty="0">
                <a:latin typeface="ML-Aathira" pitchFamily="82" charset="0"/>
              </a:rPr>
              <a:t> the sNbvXnSphm³</a:t>
            </a:r>
          </a:p>
          <a:p>
            <a:r>
              <a:rPr lang="en-US" sz="2800" dirty="0">
                <a:latin typeface="ML-Aathira" pitchFamily="82" charset="0"/>
              </a:rPr>
              <a:t>ssZh¯n³ </a:t>
            </a:r>
            <a:r>
              <a:rPr lang="en-US" sz="2800" dirty="0" err="1">
                <a:latin typeface="ML-Aathira" pitchFamily="82" charset="0"/>
              </a:rPr>
              <a:t>kz´ambv</a:t>
            </a:r>
            <a:r>
              <a:rPr lang="en-US" sz="2800" dirty="0">
                <a:latin typeface="ML-Aathira" pitchFamily="82" charset="0"/>
              </a:rPr>
              <a:t> XoÀ¶nSphm³</a:t>
            </a:r>
          </a:p>
          <a:p>
            <a:r>
              <a:rPr lang="en-US" sz="2800" dirty="0" err="1">
                <a:latin typeface="ML-Aathira" pitchFamily="82" charset="0"/>
              </a:rPr>
              <a:t>ssZhw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hnfn¨p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kaÀ¸nXsc</a:t>
            </a:r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{hX_²PohnXw ]</a:t>
            </a:r>
            <a:r>
              <a:rPr lang="en-US" sz="2800" dirty="0" err="1">
                <a:latin typeface="ML-Aathira" pitchFamily="82" charset="0"/>
              </a:rPr>
              <a:t>pÂInsb¶pw</a:t>
            </a:r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</a:t>
            </a:r>
            <a:r>
              <a:rPr lang="en-US" sz="2800" dirty="0" err="1">
                <a:latin typeface="ML-Aathira" pitchFamily="82" charset="0"/>
              </a:rPr>
              <a:t>ssZh</a:t>
            </a:r>
            <a:r>
              <a:rPr lang="en-US" sz="2800" dirty="0">
                <a:latin typeface="ML-Aathira" pitchFamily="82" charset="0"/>
              </a:rPr>
              <a:t>{]</a:t>
            </a:r>
            <a:r>
              <a:rPr lang="en-US" sz="2800" dirty="0" err="1">
                <a:latin typeface="ML-Aathira" pitchFamily="82" charset="0"/>
              </a:rPr>
              <a:t>XnjvTbmÂ</a:t>
            </a:r>
            <a:r>
              <a:rPr lang="en-US" sz="2800" dirty="0">
                <a:latin typeface="ML-Aathira" pitchFamily="82" charset="0"/>
              </a:rPr>
              <a:t> [\</a:t>
            </a:r>
            <a:r>
              <a:rPr lang="en-US" sz="2800" dirty="0" err="1">
                <a:latin typeface="ML-Aathira" pitchFamily="82" charset="0"/>
              </a:rPr>
              <a:t>ycmbn</a:t>
            </a:r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temI¯n³ </a:t>
            </a:r>
            <a:r>
              <a:rPr lang="en-US" sz="2800" dirty="0" err="1">
                <a:latin typeface="ML-Aathira" pitchFamily="82" charset="0"/>
              </a:rPr>
              <a:t>Zo</a:t>
            </a:r>
            <a:r>
              <a:rPr lang="en-US" sz="2800" dirty="0">
                <a:latin typeface="ML-Aathira" pitchFamily="82" charset="0"/>
              </a:rPr>
              <a:t>]</a:t>
            </a:r>
            <a:r>
              <a:rPr lang="en-US" sz="2800" dirty="0" err="1">
                <a:latin typeface="ML-Aathira" pitchFamily="82" charset="0"/>
              </a:rPr>
              <a:t>ambv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XoÀ¶nSp¶p</a:t>
            </a:r>
            <a:endParaRPr lang="en-US" sz="2800" dirty="0">
              <a:latin typeface="ML-Aathira" pitchFamily="82" charset="0"/>
            </a:endParaRPr>
          </a:p>
          <a:p>
            <a:r>
              <a:rPr lang="en-US" sz="2800" dirty="0">
                <a:latin typeface="ML-Aathira" pitchFamily="82" charset="0"/>
              </a:rPr>
              <a:t>	`</a:t>
            </a:r>
            <a:r>
              <a:rPr lang="en-US" sz="2800" dirty="0" err="1">
                <a:latin typeface="ML-Aathira" pitchFamily="82" charset="0"/>
              </a:rPr>
              <a:t>qhnÂ</a:t>
            </a:r>
            <a:r>
              <a:rPr lang="en-US" sz="2800" dirty="0">
                <a:latin typeface="ML-Aathira" pitchFamily="82" charset="0"/>
              </a:rPr>
              <a:t> </a:t>
            </a:r>
            <a:r>
              <a:rPr lang="en-US" sz="2800" dirty="0" err="1">
                <a:latin typeface="ML-Aathira" pitchFamily="82" charset="0"/>
              </a:rPr>
              <a:t>kaÀ¸nXsc¶psa¶pw</a:t>
            </a:r>
            <a:r>
              <a:rPr lang="en-US" sz="2600" dirty="0">
                <a:latin typeface="ML-Aathira" pitchFamily="82" charset="0"/>
              </a:rPr>
              <a:t>.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071678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8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7224" y="685800"/>
            <a:ext cx="6686576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995860" y="1219200"/>
            <a:ext cx="664797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1.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Pohsâ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Dd-hnSw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k`-bn-eqsS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IqZm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Nmep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-IÄ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4. 	amt½m-Zokm: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Cutim-bn-epÅ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P\\w</a:t>
            </a:r>
          </a:p>
          <a:p>
            <a:pPr>
              <a:buNone/>
            </a:pPr>
            <a:r>
              <a:rPr lang="pt-BR" sz="2300" dirty="0">
                <a:solidFill>
                  <a:srgbClr val="FF00FF"/>
                </a:solidFill>
                <a:latin typeface="ML-Gopika" pitchFamily="82" charset="2"/>
              </a:rPr>
              <a:t>5. 	ssXem-`n-tjIw: ]cn-ip-²m-ßm-hn-epÅ A`n-tjIw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6.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.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IpÀ_m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\: Poh³ \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ÂIp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¶ _en</a:t>
            </a: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7. 	hn. IpÀ_m\: Pohsâ A¸w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8.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Cutimsb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kzoI-cn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-¡m³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9.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RvPn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-X-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cmbv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XoÀ¶oSmw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10. 	A\p-c-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RvP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-\-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Iq-Zmi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11.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tcmKo-te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-]\w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12.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Xncp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-¸«w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13. 	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hnhmlw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  <a:p>
            <a:pPr>
              <a:buNone/>
            </a:pPr>
            <a:r>
              <a:rPr lang="pl-PL" sz="2300" dirty="0">
                <a:solidFill>
                  <a:srgbClr val="FF00FF"/>
                </a:solidFill>
                <a:latin typeface="ML-Gopika" pitchFamily="82" charset="2"/>
              </a:rPr>
              <a:t>14. 	IpZm-im-\p-I-c-W-§Ä	</a:t>
            </a:r>
          </a:p>
          <a:p>
            <a:pPr>
              <a:buNone/>
            </a:pP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15. 	{]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mÀ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°\: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ssZh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-hp-am-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bp</a:t>
            </a:r>
            <a:r>
              <a:rPr lang="en-US" sz="2300" dirty="0">
                <a:solidFill>
                  <a:srgbClr val="FF00FF"/>
                </a:solidFill>
                <a:latin typeface="ML-Gopika" pitchFamily="82" charset="2"/>
              </a:rPr>
              <a:t>-f-f </a:t>
            </a:r>
            <a:r>
              <a:rPr lang="en-US" sz="2300" dirty="0" err="1">
                <a:solidFill>
                  <a:srgbClr val="FF00FF"/>
                </a:solidFill>
                <a:latin typeface="ML-Gopika" pitchFamily="82" charset="2"/>
              </a:rPr>
              <a:t>kw`m-jWw</a:t>
            </a:r>
            <a:endParaRPr lang="en-US" sz="2300" dirty="0">
              <a:solidFill>
                <a:srgbClr val="FF00FF"/>
              </a:solidFill>
              <a:latin typeface="ML-Gopika" pitchFamily="8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33400"/>
            <a:ext cx="6643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651604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4512"/>
            <a:ext cx="9144000" cy="928670"/>
          </a:xfrm>
        </p:spPr>
        <p:txBody>
          <a:bodyPr>
            <a:noAutofit/>
          </a:bodyPr>
          <a:lstStyle/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IqZm-im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-\p-I-c-W-§Ä</a:t>
            </a:r>
          </a:p>
        </p:txBody>
      </p:sp>
      <p:pic>
        <p:nvPicPr>
          <p:cNvPr id="1027" name="Picture 3" descr="E:\NEW POWER POINT 2013\class 3 bit\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90538"/>
            <a:ext cx="5346700" cy="1195388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>
            <a:off x="-1" y="3357563"/>
            <a:ext cx="9122611" cy="3500438"/>
            <a:chOff x="0" y="4852995"/>
            <a:chExt cx="5225312" cy="2005005"/>
          </a:xfrm>
        </p:grpSpPr>
        <p:pic>
          <p:nvPicPr>
            <p:cNvPr id="1033" name="Picture 9" descr="D:\web photo\ma class 5\10\40735_Sacramentals_ActBk.jpg"/>
            <p:cNvPicPr>
              <a:picLocks noChangeAspect="1" noChangeArrowheads="1"/>
            </p:cNvPicPr>
            <p:nvPr/>
          </p:nvPicPr>
          <p:blipFill>
            <a:blip r:embed="rId3"/>
            <a:srcRect t="34830"/>
            <a:stretch>
              <a:fillRect/>
            </a:stretch>
          </p:blipFill>
          <p:spPr bwMode="auto">
            <a:xfrm>
              <a:off x="0" y="4852995"/>
              <a:ext cx="2476500" cy="2005005"/>
            </a:xfrm>
            <a:prstGeom prst="rect">
              <a:avLst/>
            </a:prstGeom>
            <a:noFill/>
          </p:spPr>
        </p:pic>
        <p:pic>
          <p:nvPicPr>
            <p:cNvPr id="1034" name="Picture 10" descr="D:\web photo\ma class 5\10\sample_classroom_sacramentals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28860" y="4857760"/>
              <a:ext cx="2796452" cy="200024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1571612"/>
            <a:ext cx="8072494" cy="3429024"/>
          </a:xfrm>
        </p:spPr>
        <p:txBody>
          <a:bodyPr>
            <a:noAutofit/>
          </a:bodyPr>
          <a:lstStyle/>
          <a:p>
            <a:pPr algn="just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endParaRPr lang="en-US" sz="30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-a-¡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hnip-²o-I-cn-¡p-¶-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iàn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-s¸-Sp-¯p-¶-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-\p-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k`-bnÂ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Øm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]n-X-am-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-¡p¶ IÀ½-§-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mÀ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°-\-I-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sfbpw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-j-I-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sf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IqZm-im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-\p-I-c-W-§Ä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F¶p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]d-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bp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-¶Xv.</a:t>
            </a:r>
          </a:p>
          <a:p>
            <a:pPr algn="just"/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	aqtdm³Iq-Zmi,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ssZhm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-e-b-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Zmi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{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hX-hm-KvZm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\w,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arX-kw-kvImcw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sh©n-cn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-¸p-IÄ,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BioÀhm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-Z-§Ä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XpS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-§n-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bh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IqZm-im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-\p-I-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cW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-§-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fnÂ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FF"/>
                </a:solidFill>
                <a:latin typeface="ML-Aathira" pitchFamily="82" charset="0"/>
              </a:rPr>
              <a:t>Nne-XmWv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8926" y="2285992"/>
            <a:ext cx="5214974" cy="2500306"/>
          </a:xfrm>
        </p:spPr>
        <p:txBody>
          <a:bodyPr>
            <a:noAutofit/>
          </a:bodyPr>
          <a:lstStyle/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ctr"/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  <a:p>
            <a:pPr algn="ctr"/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aqtdm³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IqZmi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ctr">
              <a:buFont typeface="ML-Gopika"/>
              <a:buChar char=" "/>
            </a:pP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IqZm-im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-\p-I-c-W-§-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Gähpw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</a:p>
          <a:p>
            <a:pPr algn="ctr">
              <a:buFont typeface="ML-Gopika"/>
              <a:buChar char=" "/>
            </a:pP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{][m-\-s¸-«Xv aqtdm³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IqZmi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algn="ctr">
              <a:buFont typeface="ML-Gopika"/>
              <a:buChar char=" "/>
            </a:pP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AYhm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ssk¯v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shs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©-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-¸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3074" name="Picture 2" descr="D:\web photo\ma class 5\10\180px-Amb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785918" cy="6858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357166"/>
            <a:ext cx="8643966" cy="25003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ssZhmeb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IqZmi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ML-Gopika"/>
              <a:buChar char=" 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IqZmim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\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pIcW§fnÂ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hcp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¶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asämcp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hnip² IÀ½amWv </a:t>
            </a:r>
            <a:r>
              <a:rPr lang="en-US" sz="3000" b="1" dirty="0" err="1">
                <a:latin typeface="ML-Aathira" pitchFamily="82" charset="0"/>
              </a:rPr>
              <a:t>ssZhmeb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</a:t>
            </a:r>
            <a:r>
              <a:rPr lang="en-US" sz="3000" b="1" dirty="0">
                <a:latin typeface="ML-Aathira" pitchFamily="82" charset="0"/>
              </a:rPr>
              <a:t>. ]</a:t>
            </a:r>
            <a:r>
              <a:rPr lang="en-US" sz="3000" b="1" dirty="0" err="1">
                <a:latin typeface="ML-Aathira" pitchFamily="82" charset="0"/>
              </a:rPr>
              <a:t>WnXoÀ¡s</a:t>
            </a:r>
            <a:r>
              <a:rPr lang="en-US" sz="3000" b="1" dirty="0">
                <a:latin typeface="ML-Aathira" pitchFamily="82" charset="0"/>
              </a:rPr>
              <a:t>¸« </a:t>
            </a:r>
            <a:r>
              <a:rPr lang="en-US" sz="3000" b="1" dirty="0" err="1">
                <a:latin typeface="ML-Aathira" pitchFamily="82" charset="0"/>
              </a:rPr>
              <a:t>ssZhmebw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CXphgn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\v {]</a:t>
            </a:r>
            <a:r>
              <a:rPr lang="en-US" sz="3000" b="1" dirty="0" err="1">
                <a:latin typeface="ML-Aathira" pitchFamily="82" charset="0"/>
              </a:rPr>
              <a:t>XnjvTn¡s¸SpIbpw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AhnSps</a:t>
            </a:r>
            <a:r>
              <a:rPr lang="en-US" sz="3000" b="1" dirty="0">
                <a:latin typeface="ML-Aathira" pitchFamily="82" charset="0"/>
              </a:rPr>
              <a:t>¯ `h\</a:t>
            </a:r>
            <a:r>
              <a:rPr lang="en-US" sz="3000" b="1" dirty="0" err="1">
                <a:latin typeface="ML-Aathira" pitchFamily="82" charset="0"/>
              </a:rPr>
              <a:t>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amdpIbpw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memWv</a:t>
            </a:r>
            <a:r>
              <a:rPr lang="en-US" sz="3000" b="1" dirty="0">
                <a:latin typeface="ML-Aathira" pitchFamily="82" charset="0"/>
              </a:rPr>
              <a:t> \½Ä {]</a:t>
            </a:r>
            <a:r>
              <a:rPr lang="en-US" sz="3000" b="1" dirty="0" err="1">
                <a:latin typeface="ML-Aathira" pitchFamily="82" charset="0"/>
              </a:rPr>
              <a:t>mÀ°n</a:t>
            </a:r>
            <a:r>
              <a:rPr lang="en-US" sz="3000" b="1" dirty="0">
                <a:latin typeface="ML-Aathira" pitchFamily="82" charset="0"/>
              </a:rPr>
              <a:t> ¡</a:t>
            </a:r>
            <a:r>
              <a:rPr lang="en-US" sz="3000" b="1" dirty="0" err="1">
                <a:latin typeface="ML-Aathira" pitchFamily="82" charset="0"/>
              </a:rPr>
              <a:t>p¶Xn</a:t>
            </a:r>
            <a:r>
              <a:rPr lang="en-US" sz="3000" b="1" dirty="0">
                <a:latin typeface="ML-Aathira" pitchFamily="82" charset="0"/>
              </a:rPr>
              <a:t>\pw _</a:t>
            </a:r>
            <a:r>
              <a:rPr lang="en-US" sz="3000" b="1" dirty="0" err="1">
                <a:latin typeface="ML-Aathira" pitchFamily="82" charset="0"/>
              </a:rPr>
              <a:t>enbÀ¸n¡p¶Xn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ssZhmeb¯nÂ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H¯ptNcp¶Xv</a:t>
            </a:r>
            <a:r>
              <a:rPr lang="en-US" sz="3000" b="1" dirty="0">
                <a:latin typeface="ML-Aathira" pitchFamily="82" charset="0"/>
              </a:rPr>
              <a:t>. ssZhkm¶n²y¯mÂ </a:t>
            </a:r>
            <a:r>
              <a:rPr lang="en-US" sz="3000" b="1" dirty="0" err="1">
                <a:latin typeface="ML-Aathira" pitchFamily="82" charset="0"/>
              </a:rPr>
              <a:t>ssZhmebw</a:t>
            </a:r>
            <a:r>
              <a:rPr lang="en-US" sz="3000" b="1" dirty="0">
                <a:latin typeface="ML-Aathira" pitchFamily="82" charset="0"/>
              </a:rPr>
              <a:t> ]cnip²amWv. </a:t>
            </a:r>
            <a:r>
              <a:rPr lang="en-US" sz="3000" b="1" dirty="0" err="1">
                <a:latin typeface="ML-Aathira" pitchFamily="82" charset="0"/>
              </a:rPr>
              <a:t>AXn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AXnsâ</a:t>
            </a:r>
            <a:r>
              <a:rPr lang="en-US" sz="3000" b="1" dirty="0">
                <a:latin typeface="ML-Aathira" pitchFamily="82" charset="0"/>
              </a:rPr>
              <a:t> ]cnip²n¡p </a:t>
            </a:r>
            <a:r>
              <a:rPr lang="en-US" sz="3000" b="1" dirty="0" err="1">
                <a:latin typeface="ML-Aathira" pitchFamily="82" charset="0"/>
              </a:rPr>
              <a:t>tbmPn</a:t>
            </a:r>
            <a:r>
              <a:rPr lang="en-US" sz="3000" b="1" dirty="0">
                <a:latin typeface="ML-Aathira" pitchFamily="82" charset="0"/>
              </a:rPr>
              <a:t>¨ </a:t>
            </a:r>
            <a:r>
              <a:rPr lang="en-US" sz="3000" b="1" dirty="0" err="1">
                <a:latin typeface="ML-Aathira" pitchFamily="82" charset="0"/>
              </a:rPr>
              <a:t>hn</a:t>
            </a:r>
            <a:r>
              <a:rPr lang="en-US" sz="3000" b="1" dirty="0">
                <a:latin typeface="ML-Aathira" pitchFamily="82" charset="0"/>
              </a:rPr>
              <a:t>[¯</a:t>
            </a:r>
            <a:r>
              <a:rPr lang="en-US" sz="3000" b="1" dirty="0" err="1">
                <a:latin typeface="ML-Aathira" pitchFamily="82" charset="0"/>
              </a:rPr>
              <a:t>nembncn¡Ww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ssZhmeb¯nÂ</a:t>
            </a:r>
            <a:r>
              <a:rPr lang="en-US" sz="3000" b="1" dirty="0">
                <a:latin typeface="ML-Aathira" pitchFamily="82" charset="0"/>
              </a:rPr>
              <a:t> \½Ä s]</a:t>
            </a:r>
            <a:r>
              <a:rPr lang="en-US" sz="3000" b="1" dirty="0" err="1">
                <a:latin typeface="ML-Aathira" pitchFamily="82" charset="0"/>
              </a:rPr>
              <a:t>cpamtd­Xv</a:t>
            </a:r>
            <a:r>
              <a:rPr lang="en-US" sz="3000" b="1" dirty="0">
                <a:latin typeface="ML-Aathira" pitchFamily="82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</p:txBody>
      </p:sp>
      <p:pic>
        <p:nvPicPr>
          <p:cNvPr id="5" name="Picture 3" descr="D:\web photo\ma class 5\10\L0GUq.AuSt.78.jpeg"/>
          <p:cNvPicPr>
            <a:picLocks noChangeAspect="1" noChangeArrowheads="1"/>
          </p:cNvPicPr>
          <p:nvPr/>
        </p:nvPicPr>
        <p:blipFill>
          <a:blip r:embed="rId2"/>
          <a:srcRect t="2381"/>
          <a:stretch>
            <a:fillRect/>
          </a:stretch>
        </p:blipFill>
        <p:spPr bwMode="auto">
          <a:xfrm>
            <a:off x="3286116" y="5183003"/>
            <a:ext cx="2571768" cy="16749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357166"/>
            <a:ext cx="8643966" cy="25003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{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hXhmKvZm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\w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ML-Gopika"/>
              <a:buChar char=" 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kaÀ¸nXcpsS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hXhmKvZm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amWv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IqZmim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pIcW§fnÂ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asäm¶v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\p </a:t>
            </a:r>
            <a:r>
              <a:rPr lang="en-US" sz="3000" b="1" dirty="0" err="1">
                <a:latin typeface="ML-Aathira" pitchFamily="82" charset="0"/>
              </a:rPr>
              <a:t>kaÀ¸n¡s</a:t>
            </a:r>
            <a:r>
              <a:rPr lang="en-US" sz="3000" b="1" dirty="0">
                <a:latin typeface="ML-Aathira" pitchFamily="82" charset="0"/>
              </a:rPr>
              <a:t>¸«</a:t>
            </a:r>
            <a:r>
              <a:rPr lang="en-US" sz="3000" b="1" dirty="0" err="1">
                <a:latin typeface="ML-Aathira" pitchFamily="82" charset="0"/>
              </a:rPr>
              <a:t>hcmbn</a:t>
            </a:r>
            <a:r>
              <a:rPr lang="en-US" sz="3000" b="1" dirty="0">
                <a:latin typeface="ML-Aathira" pitchFamily="82" charset="0"/>
              </a:rPr>
              <a:t> Pohn¡phm³ </a:t>
            </a:r>
            <a:r>
              <a:rPr lang="en-US" sz="3000" b="1" dirty="0" err="1">
                <a:latin typeface="ML-Aathira" pitchFamily="82" charset="0"/>
              </a:rPr>
              <a:t>hnfn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e`n¨n«pÅ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hyànIsf</a:t>
            </a:r>
            <a:r>
              <a:rPr lang="en-US" sz="3000" b="1" dirty="0">
                <a:latin typeface="ML-Aathira" pitchFamily="82" charset="0"/>
              </a:rPr>
              <a:t> Cu 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iqjhgn</a:t>
            </a:r>
            <a:r>
              <a:rPr lang="en-US" sz="3000" b="1" dirty="0">
                <a:latin typeface="ML-Aathira" pitchFamily="82" charset="0"/>
              </a:rPr>
              <a:t> k` hnip²oIcn¡pIbpw </a:t>
            </a:r>
            <a:r>
              <a:rPr lang="en-US" sz="3000" b="1" dirty="0" err="1">
                <a:latin typeface="ML-Aathira" pitchFamily="82" charset="0"/>
              </a:rPr>
              <a:t>ssZh¯n</a:t>
            </a:r>
            <a:r>
              <a:rPr lang="en-US" sz="3000" b="1" dirty="0">
                <a:latin typeface="ML-Aathira" pitchFamily="82" charset="0"/>
              </a:rPr>
              <a:t>\v {]</a:t>
            </a:r>
            <a:r>
              <a:rPr lang="en-US" sz="3000" b="1" dirty="0" err="1">
                <a:latin typeface="ML-Aathira" pitchFamily="82" charset="0"/>
              </a:rPr>
              <a:t>XnjvTn¡pIbpw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  A\</a:t>
            </a:r>
            <a:r>
              <a:rPr lang="en-US" sz="3000" b="1" dirty="0" err="1">
                <a:latin typeface="ML-Aathira" pitchFamily="82" charset="0"/>
              </a:rPr>
              <a:t>pkcWw</a:t>
            </a:r>
            <a:r>
              <a:rPr lang="en-US" sz="3000" b="1" dirty="0">
                <a:latin typeface="ML-Aathira" pitchFamily="82" charset="0"/>
              </a:rPr>
              <a:t>, {_</a:t>
            </a:r>
            <a:r>
              <a:rPr lang="en-US" sz="3000" b="1" dirty="0" err="1">
                <a:latin typeface="ML-Aathira" pitchFamily="82" charset="0"/>
              </a:rPr>
              <a:t>ÒNcyw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Zmcn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Zyw</a:t>
            </a:r>
            <a:r>
              <a:rPr lang="en-US" sz="3000" b="1" dirty="0">
                <a:latin typeface="ML-Aathira" pitchFamily="82" charset="0"/>
              </a:rPr>
              <a:t>, </a:t>
            </a:r>
            <a:r>
              <a:rPr lang="en-US" sz="3000" b="1" dirty="0" err="1">
                <a:latin typeface="ML-Aathira" pitchFamily="82" charset="0"/>
              </a:rPr>
              <a:t>F¶o</a:t>
            </a:r>
            <a:r>
              <a:rPr lang="en-US" sz="3000" b="1" dirty="0">
                <a:latin typeface="ML-Aathira" pitchFamily="82" charset="0"/>
              </a:rPr>
              <a:t> {</a:t>
            </a:r>
            <a:r>
              <a:rPr lang="en-US" sz="3000" b="1" dirty="0" err="1">
                <a:latin typeface="ML-Aathira" pitchFamily="82" charset="0"/>
              </a:rPr>
              <a:t>hX§Ä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pjvTn¨psIm­v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kaÀ¸nXPohnXw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bn¡phm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pÅ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Cu 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iqjhgn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AhÀ¡p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ÂIp¶p</a:t>
            </a:r>
            <a:r>
              <a:rPr lang="en-US" sz="3000" b="1" dirty="0">
                <a:latin typeface="ML-Aathira" pitchFamily="82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</p:txBody>
      </p:sp>
      <p:pic>
        <p:nvPicPr>
          <p:cNvPr id="5" name="Picture 4" descr="D:\web photo\ma class 5\10\Profession.jpg"/>
          <p:cNvPicPr>
            <a:picLocks noChangeAspect="1" noChangeArrowheads="1"/>
          </p:cNvPicPr>
          <p:nvPr/>
        </p:nvPicPr>
        <p:blipFill>
          <a:blip r:embed="rId2"/>
          <a:srcRect t="31515"/>
          <a:stretch>
            <a:fillRect/>
          </a:stretch>
        </p:blipFill>
        <p:spPr bwMode="auto">
          <a:xfrm>
            <a:off x="2571768" y="4839900"/>
            <a:ext cx="3929058" cy="2018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285728"/>
            <a:ext cx="8643966" cy="25003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arXkwkvImcw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ML-Gopika"/>
              <a:buChar char=" 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	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arXkwkvImc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ip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{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iqjIfpw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IqZmim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\</a:t>
            </a:r>
            <a:r>
              <a:rPr kumimoji="0" lang="en-US" sz="30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pIcW§fnÂ</a:t>
            </a:r>
            <a:r>
              <a:rPr kumimoji="0" lang="en-US" sz="3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lang="en-US" sz="3000" b="1" dirty="0">
                <a:latin typeface="ML-Aathira" pitchFamily="82" charset="0"/>
              </a:rPr>
              <a:t>s]</a:t>
            </a:r>
            <a:r>
              <a:rPr lang="en-US" sz="3000" b="1" dirty="0" err="1">
                <a:latin typeface="ML-Aathira" pitchFamily="82" charset="0"/>
              </a:rPr>
              <a:t>Sp¶hbmWv</a:t>
            </a:r>
            <a:r>
              <a:rPr lang="en-US" sz="3000" b="1" dirty="0">
                <a:latin typeface="ML-Aathira" pitchFamily="82" charset="0"/>
              </a:rPr>
              <a:t>. Cu 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iqjbneqsS</a:t>
            </a:r>
            <a:r>
              <a:rPr lang="en-US" sz="3000" b="1" dirty="0">
                <a:latin typeface="ML-Aathira" pitchFamily="82" charset="0"/>
              </a:rPr>
              <a:t> {</a:t>
            </a:r>
            <a:r>
              <a:rPr lang="en-US" sz="3000" b="1" dirty="0" err="1">
                <a:latin typeface="ML-Aathira" pitchFamily="82" charset="0"/>
              </a:rPr>
              <a:t>InkvXpinjycpsS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acW¯nÂ</a:t>
            </a:r>
            <a:r>
              <a:rPr lang="en-US" sz="3000" b="1" dirty="0">
                <a:latin typeface="ML-Aathira" pitchFamily="82" charset="0"/>
              </a:rPr>
              <a:t> k` </a:t>
            </a:r>
            <a:r>
              <a:rPr lang="en-US" sz="3000" b="1" dirty="0" err="1">
                <a:latin typeface="ML-Aathira" pitchFamily="82" charset="0"/>
              </a:rPr>
              <a:t>Ahsc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BZcn¡pIbpw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AhÀ¡pth­n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mÀ°n¡pIbpw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temIPohnX¯nsâ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A´yamb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acW¯nsâ</a:t>
            </a:r>
            <a:r>
              <a:rPr lang="en-US" sz="3000" b="1" dirty="0">
                <a:latin typeface="ML-Aathira" pitchFamily="82" charset="0"/>
              </a:rPr>
              <a:t> AÀ°s¯¡</a:t>
            </a:r>
            <a:r>
              <a:rPr lang="en-US" sz="3000" b="1" dirty="0" err="1">
                <a:latin typeface="ML-Aathira" pitchFamily="82" charset="0"/>
              </a:rPr>
              <a:t>pdn¨pw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acWm</a:t>
            </a:r>
            <a:r>
              <a:rPr lang="en-US" sz="3000" b="1" dirty="0">
                <a:latin typeface="ML-Aathira" pitchFamily="82" charset="0"/>
              </a:rPr>
              <a:t>\´</a:t>
            </a:r>
            <a:r>
              <a:rPr lang="en-US" sz="3000" b="1" dirty="0" err="1">
                <a:latin typeface="ML-Aathira" pitchFamily="82" charset="0"/>
              </a:rPr>
              <a:t>cPohnXs</a:t>
            </a:r>
            <a:r>
              <a:rPr lang="en-US" sz="3000" b="1" dirty="0">
                <a:latin typeface="ML-Aathira" pitchFamily="82" charset="0"/>
              </a:rPr>
              <a:t>¯ ¡</a:t>
            </a:r>
            <a:r>
              <a:rPr lang="en-US" sz="3000" b="1" dirty="0" err="1">
                <a:latin typeface="ML-Aathira" pitchFamily="82" charset="0"/>
              </a:rPr>
              <a:t>pdn¨pw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hnizmknIsf</a:t>
            </a:r>
            <a:r>
              <a:rPr lang="en-US" sz="3000" b="1" dirty="0">
                <a:latin typeface="ML-Aathira" pitchFamily="82" charset="0"/>
              </a:rPr>
              <a:t> A\</a:t>
            </a:r>
            <a:r>
              <a:rPr lang="en-US" sz="3000" b="1" dirty="0" err="1">
                <a:latin typeface="ML-Aathira" pitchFamily="82" charset="0"/>
              </a:rPr>
              <a:t>pkvacn¸n¡phm</a:t>
            </a:r>
            <a:r>
              <a:rPr lang="en-US" sz="3000" b="1" dirty="0">
                <a:latin typeface="ML-Aathira" pitchFamily="82" charset="0"/>
              </a:rPr>
              <a:t>\pw Cu 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{</a:t>
            </a:r>
            <a:r>
              <a:rPr lang="en-US" sz="3000" b="1" dirty="0" err="1">
                <a:latin typeface="ML-Aathira" pitchFamily="82" charset="0"/>
              </a:rPr>
              <a:t>iqj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klmbn¡p¶p</a:t>
            </a:r>
            <a:r>
              <a:rPr lang="en-US" sz="3000" b="1" dirty="0">
                <a:latin typeface="ML-Aathira" pitchFamily="82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</p:txBody>
      </p:sp>
      <p:pic>
        <p:nvPicPr>
          <p:cNvPr id="5" name="Picture 5" descr="D:\web photo\ma class 5\10\57_full.jpeg"/>
          <p:cNvPicPr>
            <a:picLocks noChangeAspect="1" noChangeArrowheads="1"/>
          </p:cNvPicPr>
          <p:nvPr/>
        </p:nvPicPr>
        <p:blipFill>
          <a:blip r:embed="rId2" cstate="print"/>
          <a:srcRect t="61698" r="25947"/>
          <a:stretch>
            <a:fillRect/>
          </a:stretch>
        </p:blipFill>
        <p:spPr bwMode="auto">
          <a:xfrm>
            <a:off x="428596" y="4357694"/>
            <a:ext cx="8286941" cy="25003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14282" y="1857364"/>
            <a:ext cx="8643966" cy="250030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shs©cn¸pIfpw</a:t>
            </a:r>
            <a:r>
              <a:rPr kumimoji="0" lang="en-US" sz="4500" b="1" i="0" u="none" strike="noStrike" kern="1200" cap="none" spc="0" normalizeH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 </a:t>
            </a:r>
            <a:r>
              <a:rPr kumimoji="0" lang="en-US" sz="4500" b="1" i="0" u="none" strike="noStrike" kern="1200" cap="none" spc="0" normalizeH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ML-Aathira" pitchFamily="82" charset="0"/>
                <a:ea typeface="+mn-ea"/>
                <a:cs typeface="+mn-cs"/>
              </a:rPr>
              <a:t>BioÀhmZ§fpw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ML-Gopika"/>
              <a:buChar char=" "/>
              <a:tabLst/>
              <a:defRPr/>
            </a:pPr>
            <a:r>
              <a:rPr lang="en-US" sz="3000" b="1" dirty="0">
                <a:latin typeface="ML-Aathira" pitchFamily="82" charset="0"/>
              </a:rPr>
              <a:t> 	</a:t>
            </a:r>
            <a:r>
              <a:rPr lang="en-US" sz="3000" b="1" dirty="0" err="1">
                <a:latin typeface="ML-Aathira" pitchFamily="82" charset="0"/>
              </a:rPr>
              <a:t>shs©cn¸pIfpw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BioÀhmZ§fpw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hgn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ssZhIr</a:t>
            </a:r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bmÂ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hyànIfpw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Øe§fpw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hkvXp¡fpw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Xn·bnÂ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Xn·bpsS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iànbnÂ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n¶pw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hnapàcm¡s¸SpIbpw</a:t>
            </a:r>
            <a:r>
              <a:rPr lang="en-US" sz="3000" b="1" dirty="0">
                <a:latin typeface="ML-Aathira" pitchFamily="82" charset="0"/>
              </a:rPr>
              <a:t> hnip²oIcn¡s¸SpIbpw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AtXmsSm¸w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Xn·bpsS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iànIsf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AXnPohn¨v</a:t>
            </a:r>
            <a:r>
              <a:rPr lang="en-US" sz="3000" b="1" dirty="0">
                <a:latin typeface="ML-Aathira" pitchFamily="82" charset="0"/>
              </a:rPr>
              <a:t> hnip²PohnXw \bn¡phm³ </a:t>
            </a:r>
            <a:r>
              <a:rPr lang="en-US" sz="3000" b="1" dirty="0" err="1">
                <a:latin typeface="ML-Aathira" pitchFamily="82" charset="0"/>
              </a:rPr>
              <a:t>hyànIsf</a:t>
            </a:r>
            <a:r>
              <a:rPr lang="en-US" sz="3000" b="1" dirty="0">
                <a:latin typeface="ML-Aathira" pitchFamily="82" charset="0"/>
              </a:rPr>
              <a:t> Ch {]m]</a:t>
            </a:r>
            <a:r>
              <a:rPr lang="en-US" sz="3000" b="1" dirty="0" err="1">
                <a:latin typeface="ML-Aathira" pitchFamily="82" charset="0"/>
              </a:rPr>
              <a:t>vXcm¡pIbpw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sN¿p¶p</a:t>
            </a:r>
            <a:r>
              <a:rPr lang="en-US" sz="3000" b="1" dirty="0">
                <a:latin typeface="ML-Aathira" pitchFamily="82" charset="0"/>
              </a:rPr>
              <a:t>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L-Aathira" pitchFamily="82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890</TotalTime>
  <Words>167</Words>
  <Application>Microsoft Office PowerPoint</Application>
  <PresentationFormat>On-screen Show (4:3)</PresentationFormat>
  <Paragraphs>66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Administrator</cp:lastModifiedBy>
  <cp:revision>130</cp:revision>
  <dcterms:created xsi:type="dcterms:W3CDTF">2013-05-28T05:25:40Z</dcterms:created>
  <dcterms:modified xsi:type="dcterms:W3CDTF">2013-12-02T06:21:17Z</dcterms:modified>
</cp:coreProperties>
</file>